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5" r:id="rId8"/>
    <p:sldId id="266" r:id="rId9"/>
    <p:sldId id="284" r:id="rId10"/>
    <p:sldId id="267" r:id="rId11"/>
    <p:sldId id="268" r:id="rId12"/>
    <p:sldId id="269" r:id="rId13"/>
    <p:sldId id="260" r:id="rId14"/>
    <p:sldId id="261" r:id="rId15"/>
    <p:sldId id="262" r:id="rId16"/>
    <p:sldId id="270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71" r:id="rId31"/>
    <p:sldId id="272" r:id="rId32"/>
    <p:sldId id="273" r:id="rId33"/>
    <p:sldId id="275" r:id="rId34"/>
    <p:sldId id="274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D35F7017-1272-448A-BC5E-97607726310C}">
          <p14:sldIdLst>
            <p14:sldId id="256"/>
            <p14:sldId id="263"/>
            <p14:sldId id="264"/>
            <p14:sldId id="257"/>
            <p14:sldId id="258"/>
            <p14:sldId id="259"/>
            <p14:sldId id="265"/>
            <p14:sldId id="266"/>
            <p14:sldId id="284"/>
            <p14:sldId id="267"/>
            <p14:sldId id="268"/>
            <p14:sldId id="269"/>
            <p14:sldId id="260"/>
            <p14:sldId id="261"/>
            <p14:sldId id="262"/>
            <p14:sldId id="270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71"/>
            <p14:sldId id="272"/>
            <p14:sldId id="273"/>
            <p14:sldId id="275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0414405-1ECD-463D-8B3C-FBE84C8C5D92}" type="datetimeFigureOut">
              <a:rPr lang="th-TH" smtClean="0"/>
              <a:t>22/01/62</a:t>
            </a:fld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B4F604-CC47-4AEF-950F-A2CA12DE1FAB}" type="slidenum">
              <a:rPr lang="th-TH" smtClean="0"/>
              <a:t>‹#›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khohongwelfare.in.th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วิธีการเข้าใช้งานเว็บไซต์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http://www.khohongwelfare.in.th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51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ถ้าแถบดำนี้ไม่ขึ้นให้กด </a:t>
            </a:r>
            <a:r>
              <a:rPr lang="en-US" dirty="0" smtClean="0"/>
              <a:t>CTRL</a:t>
            </a:r>
            <a:r>
              <a:rPr lang="th-TH" dirty="0" smtClean="0"/>
              <a:t>แช่ไว้ แล้วกด </a:t>
            </a:r>
            <a:r>
              <a:rPr lang="en-US" dirty="0" smtClean="0"/>
              <a:t>F5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3718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CTRL</a:t>
            </a:r>
            <a:r>
              <a:rPr lang="th-TH" dirty="0"/>
              <a:t>แช่ไว้ แล้วกด </a:t>
            </a:r>
            <a:r>
              <a:rPr lang="en-US" dirty="0"/>
              <a:t>F5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31493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ทีนี้เราจะมาลองเพิ่มเรื่องกัน ว่าแต่เรื่องคืออะไร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752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เรื่องคือ เนื้อหากิจกรรมเกี่ยวกับ</a:t>
            </a:r>
            <a:r>
              <a:rPr lang="th-TH" dirty="0" smtClean="0"/>
              <a:t>ชุมชน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ในที่นี้เป็นได้ทั้งข่าว </a:t>
            </a:r>
            <a:r>
              <a:rPr lang="th-TH" dirty="0" smtClean="0"/>
              <a:t>กิจกรรม แหล่งท่องเที่ยว สินค้าในชุมชน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การเพิ่มเรื่อง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461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กดที่สร้างใหม่ </a:t>
            </a:r>
            <a:r>
              <a:rPr lang="en-US" dirty="0"/>
              <a:t>&gt;&gt; </a:t>
            </a:r>
            <a:r>
              <a:rPr lang="th-TH" dirty="0" smtClean="0"/>
              <a:t>เรื่อง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6"/>
          </a:xfrm>
        </p:spPr>
      </p:pic>
    </p:spTree>
    <p:extLst>
      <p:ext uri="{BB962C8B-B14F-4D97-AF65-F5344CB8AC3E}">
        <p14:creationId xmlns:p14="http://schemas.microsoft.com/office/powerpoint/2010/main" val="26820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จากนั้นใส่ชื่อเรื่องเข้าไป และสามารถปรับแต่งได้ด้วยเมนูต่างๆเหล่านี้</a:t>
            </a:r>
            <a:endParaRPr lang="th-TH" dirty="0"/>
          </a:p>
        </p:txBody>
      </p:sp>
      <p:pic>
        <p:nvPicPr>
          <p:cNvPr id="10" name="ตัวแทนเนื้อหา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7036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ใส่ชื่อเรื่องหรือหัวข้อ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9165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ใส่รายละเอียด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0792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ใส่รูปภาพ รูปเดียวหรือหลายรูปก็ได้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7566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เปิด </a:t>
            </a:r>
            <a:r>
              <a:rPr lang="en-US" dirty="0" err="1" smtClean="0"/>
              <a:t>google</a:t>
            </a:r>
            <a:r>
              <a:rPr lang="en-US" dirty="0" smtClean="0"/>
              <a:t> chrome </a:t>
            </a:r>
            <a:r>
              <a:rPr lang="th-TH" dirty="0" smtClean="0"/>
              <a:t>ขึ้นมา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491706"/>
            <a:ext cx="2095500" cy="2095500"/>
          </a:xfrm>
        </p:spPr>
      </p:pic>
    </p:spTree>
    <p:extLst>
      <p:ext uri="{BB962C8B-B14F-4D97-AF65-F5344CB8AC3E}">
        <p14:creationId xmlns:p14="http://schemas.microsoft.com/office/powerpoint/2010/main" val="17874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รูปแบบย่อหน้า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4747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รูปแบบฟร้อนท์</a:t>
            </a:r>
            <a:r>
              <a:rPr lang="th-TH" dirty="0" smtClean="0"/>
              <a:t>ตัวอักษร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378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ขนาดตัวหนังสือในรายละเอียด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6500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ตัวหนังสือหนา</a:t>
            </a:r>
            <a:r>
              <a:rPr lang="en-US" dirty="0" smtClean="0"/>
              <a:t>?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4451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ตัวหนังสือเอียง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2570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ตัวหนังสือมีขีดด้านล่าง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9991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ที่เหลือรบกวนลองเล่นเองดูก่อนแล้วดูความต่าง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345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การเพิ่ม</a:t>
            </a:r>
            <a:r>
              <a:rPr lang="th-TH" dirty="0" smtClean="0"/>
              <a:t>เอกสาร </a:t>
            </a:r>
            <a:r>
              <a:rPr lang="th-TH" dirty="0" smtClean="0"/>
              <a:t>แบบฟอร์ม </a:t>
            </a:r>
            <a:r>
              <a:rPr lang="en-US" dirty="0" smtClean="0"/>
              <a:t>word excel </a:t>
            </a:r>
            <a:r>
              <a:rPr lang="en-US" dirty="0" err="1" smtClean="0"/>
              <a:t>pdf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6428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ใช้แบบแรกแบบเดียวครับ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1948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กดเลือกไฟล์จะหลายไฟล์หรือไฟล์เดียวก็แล้วแต่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8239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ในช่อง</a:t>
            </a:r>
            <a:r>
              <a:rPr lang="th-TH" dirty="0" err="1" smtClean="0"/>
              <a:t>นี้พิม</a:t>
            </a:r>
            <a:r>
              <a:rPr lang="th-TH" dirty="0" smtClean="0"/>
              <a:t> </a:t>
            </a:r>
            <a:r>
              <a:rPr lang="en-US" dirty="0" smtClean="0">
                <a:hlinkClick r:id="rId2"/>
              </a:rPr>
              <a:t>www.khohongwelfare.in.th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จะได้หน้าตาแบบนี้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58" y="2770188"/>
            <a:ext cx="6532683" cy="3538537"/>
          </a:xfrm>
        </p:spPr>
      </p:pic>
    </p:spTree>
    <p:extLst>
      <p:ext uri="{BB962C8B-B14F-4D97-AF65-F5344CB8AC3E}">
        <p14:creationId xmlns:p14="http://schemas.microsoft.com/office/powerpoint/2010/main" val="4047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ต่อไปเพิ่มรูปประจำเรื่องหรื</a:t>
            </a:r>
            <a:r>
              <a:rPr lang="th-TH" dirty="0" smtClean="0"/>
              <a:t>อหน้าปก</a:t>
            </a:r>
            <a:r>
              <a:rPr lang="th-TH" dirty="0" smtClean="0"/>
              <a:t>ให้เรื่องของเราดูน่าอ่าน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6485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2029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มันก็จะเด้งหน้าต่างมาให้เราเลือกรูป ตรงนี้เลือกได้1รูปครับแล้วกดตั้งเป็นรูปประจำเรื่อง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281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2914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err="1" smtClean="0"/>
              <a:t>ติ๊กเลือก</a:t>
            </a:r>
            <a:r>
              <a:rPr lang="th-TH" dirty="0" smtClean="0"/>
              <a:t>หมวดหมู่ว่าเนื้อหานี้เกี่ยวข้องกับชุมชนไหนบ้างหลังจากนั้นกดเผยแพร่เป็นอันจบกระบวนการเพิ่มเรื่อ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0999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การแก้ไขเรื่องในชุมชนที่ลงไปแล้ว</a:t>
            </a:r>
            <a:br>
              <a:rPr lang="th-TH" dirty="0" smtClean="0"/>
            </a:br>
            <a:r>
              <a:rPr lang="th-TH" dirty="0" smtClean="0"/>
              <a:t>1.กดตรงเยี่ยมชมเว็บไซต์แล้วระบบจะพามาหน้าแรก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9833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เลื่อนหาเรื่องหรือหัวข้อที่เราต้องการแก้ไขจากนั้น</a:t>
            </a:r>
            <a:r>
              <a:rPr lang="th-TH" dirty="0" err="1" smtClean="0"/>
              <a:t>คลิ๊ก</a:t>
            </a:r>
            <a:r>
              <a:rPr lang="th-TH" dirty="0" smtClean="0"/>
              <a:t>เข้าไปดู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3605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สังเกตตรงเมนูแถบสีดำด้านบน จะพบเมนูแก้ไขเรื่อง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33633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ให้ทำการแก้ไขเรื่องตามที่ท่านต้องการ รูปภาพประจำเรื่อง หรือหมวดหมู่ เมื่อเสร็จแล้ว </a:t>
            </a:r>
            <a:r>
              <a:rPr lang="th-TH" dirty="0" err="1" smtClean="0"/>
              <a:t>คลิ๊ก</a:t>
            </a:r>
            <a:r>
              <a:rPr lang="th-TH" dirty="0" smtClean="0"/>
              <a:t>อัพเดท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79682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ระบบจะทำการแก้ไขเรื่องให้ท่าน จากนั้น</a:t>
            </a:r>
            <a:r>
              <a:rPr lang="th-TH" dirty="0" err="1" smtClean="0"/>
              <a:t>คลิ๊ก</a:t>
            </a:r>
            <a:r>
              <a:rPr lang="th-TH" dirty="0" smtClean="0"/>
              <a:t>ที่ ดูเรื่อง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712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ให้เข้าสู่ระบบโดย</a:t>
            </a:r>
            <a:r>
              <a:rPr lang="th-TH" dirty="0" err="1"/>
              <a:t>คลิ๊ก</a:t>
            </a:r>
            <a:r>
              <a:rPr lang="th-TH" dirty="0" smtClean="0"/>
              <a:t>ที่เข้าสู่ระบบ</a:t>
            </a:r>
            <a:endParaRPr lang="th-TH" dirty="0"/>
          </a:p>
        </p:txBody>
      </p:sp>
      <p:pic>
        <p:nvPicPr>
          <p:cNvPr id="10" name="ตัวแทนเนื้อหา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5" y="2770188"/>
            <a:ext cx="7159890" cy="3538537"/>
          </a:xfrm>
        </p:spPr>
      </p:pic>
    </p:spTree>
    <p:extLst>
      <p:ext uri="{BB962C8B-B14F-4D97-AF65-F5344CB8AC3E}">
        <p14:creationId xmlns:p14="http://schemas.microsoft.com/office/powerpoint/2010/main" val="10803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ระบบจะพาท่านมายังหน้าเรื่องเพื่อให้ตรวจสอบดูว่า</a:t>
            </a:r>
            <a:br>
              <a:rPr lang="th-TH" dirty="0" smtClean="0"/>
            </a:br>
            <a:r>
              <a:rPr lang="th-TH" dirty="0" smtClean="0"/>
              <a:t>ได้แก้ไขเรียบร้อยแล้ว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7296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การลบเรื่อง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33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เปิดเรื่องที่ต้องการจะลบขึ้นมา</a:t>
            </a:r>
            <a:r>
              <a:rPr lang="th-TH" dirty="0" smtClean="0"/>
              <a:t>ก่อน โดยไปที่หน้าแรก</a:t>
            </a:r>
            <a:endParaRPr lang="th-TH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04" y="3734694"/>
            <a:ext cx="4476191" cy="1609524"/>
          </a:xfrm>
        </p:spPr>
      </p:pic>
    </p:spTree>
    <p:extLst>
      <p:ext uri="{BB962C8B-B14F-4D97-AF65-F5344CB8AC3E}">
        <p14:creationId xmlns:p14="http://schemas.microsoft.com/office/powerpoint/2010/main" val="2240433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กดดูเรื่องที่เราต้องการจะลบ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1854580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กดแก้ไขเรื่องที่จะลบ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422566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กดย้ายไปถังขยะ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8651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เสร็จแล้วครับจบเรื่องการ</a:t>
            </a:r>
            <a:r>
              <a:rPr lang="th-TH" dirty="0" smtClean="0"/>
              <a:t>ลบ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7982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ทีนี้ลองกลับไปดูที่หน้าแรก เรื่องที่เราลบไปก็จะหายไปแล้วครับ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04" y="3734694"/>
            <a:ext cx="4476191" cy="1609524"/>
          </a:xfrm>
        </p:spPr>
      </p:pic>
    </p:spTree>
    <p:extLst>
      <p:ext uri="{BB962C8B-B14F-4D97-AF65-F5344CB8AC3E}">
        <p14:creationId xmlns:p14="http://schemas.microsoft.com/office/powerpoint/2010/main" val="3396091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43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ให้ทำการกรอกข้อมูลตามที่ได้รับไป ถ้าใช้คอมที่บ้าน</a:t>
            </a:r>
            <a:r>
              <a:rPr lang="en-US" dirty="0" smtClean="0"/>
              <a:t>,</a:t>
            </a:r>
            <a:r>
              <a:rPr lang="th-TH" dirty="0" smtClean="0"/>
              <a:t>ส่วนตัว ก็</a:t>
            </a:r>
            <a:r>
              <a:rPr lang="th-TH" dirty="0" err="1" smtClean="0"/>
              <a:t>ให้ติ๊กถูก</a:t>
            </a:r>
            <a:r>
              <a:rPr lang="th-TH" dirty="0" smtClean="0"/>
              <a:t>ตรงบันทึกการใช้งานของฉันไปเลยครับ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8" y="2770188"/>
            <a:ext cx="7029404" cy="3538537"/>
          </a:xfrm>
        </p:spPr>
      </p:pic>
    </p:spTree>
    <p:extLst>
      <p:ext uri="{BB962C8B-B14F-4D97-AF65-F5344CB8AC3E}">
        <p14:creationId xmlns:p14="http://schemas.microsoft.com/office/powerpoint/2010/main" val="19138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บางทีมันก็ถามแบบนี้ก็กด </a:t>
            </a:r>
            <a:r>
              <a:rPr lang="en-US" dirty="0" smtClean="0"/>
              <a:t>save </a:t>
            </a:r>
            <a:r>
              <a:rPr lang="th-TH" dirty="0" smtClean="0"/>
              <a:t>ไปเลยครับ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62" y="2770188"/>
            <a:ext cx="6945475" cy="3538537"/>
          </a:xfrm>
        </p:spPr>
      </p:pic>
    </p:spTree>
    <p:extLst>
      <p:ext uri="{BB962C8B-B14F-4D97-AF65-F5344CB8AC3E}">
        <p14:creationId xmlns:p14="http://schemas.microsoft.com/office/powerpoint/2010/main" val="31444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ใครยังไม่ได้หรือไม่ทันยกมือเลยครับ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55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66800" y="39624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ตอนนี้เท่ากับเราล๊อกอินแล้ว แล้วรู้ได้ยังไง</a:t>
            </a:r>
            <a:r>
              <a:rPr lang="th-TH" dirty="0" err="1" smtClean="0"/>
              <a:t>อ่ะ</a:t>
            </a:r>
            <a:r>
              <a:rPr lang="th-TH" dirty="0" smtClean="0"/>
              <a:t>..</a:t>
            </a:r>
            <a:br>
              <a:rPr lang="th-TH" dirty="0" smtClean="0"/>
            </a:br>
            <a:r>
              <a:rPr lang="th-TH" dirty="0"/>
              <a:t>จะมีแถบดำๆโผล่ขึ้นมา กับให้เราสังเกตตรงชื่อมุมขวาบนจะเป็นชื่อชุมชนของเรา</a:t>
            </a:r>
            <a:br>
              <a:rPr lang="th-TH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99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แถบดำๆอันนี้แบบในกรอบ</a:t>
            </a:r>
            <a:r>
              <a:rPr lang="th-TH" dirty="0" smtClean="0">
                <a:solidFill>
                  <a:srgbClr val="FF0000"/>
                </a:solidFill>
              </a:rPr>
              <a:t>สีแดง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4" y="2770188"/>
            <a:ext cx="6290732" cy="3538537"/>
          </a:xfrm>
        </p:spPr>
      </p:pic>
    </p:spTree>
    <p:extLst>
      <p:ext uri="{BB962C8B-B14F-4D97-AF65-F5344CB8AC3E}">
        <p14:creationId xmlns:p14="http://schemas.microsoft.com/office/powerpoint/2010/main" val="21592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ปอร์สเปคทีฟ">
  <a:themeElements>
    <a:clrScheme name="เปอร์สเปคทีฟ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แบบคลาสสิก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ปอร์สเปคทีฟ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2450</TotalTime>
  <Words>436</Words>
  <Application>Microsoft Office PowerPoint</Application>
  <PresentationFormat>นำเสนอทางหน้าจอ (4:3)</PresentationFormat>
  <Paragraphs>47</Paragraphs>
  <Slides>48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48</vt:i4>
      </vt:variant>
    </vt:vector>
  </HeadingPairs>
  <TitlesOfParts>
    <vt:vector size="49" baseType="lpstr">
      <vt:lpstr>เปอร์สเปคทีฟ</vt:lpstr>
      <vt:lpstr>วิธีการเข้าใช้งานเว็บไซต์</vt:lpstr>
      <vt:lpstr>เปิด google chrome ขึ้นมา</vt:lpstr>
      <vt:lpstr>ในช่องนี้พิม www.khohongwelfare.in.th จะได้หน้าตาแบบนี้</vt:lpstr>
      <vt:lpstr>ให้เข้าสู่ระบบโดยคลิ๊กที่เข้าสู่ระบบ</vt:lpstr>
      <vt:lpstr>ให้ทำการกรอกข้อมูลตามที่ได้รับไป ถ้าใช้คอมที่บ้าน,ส่วนตัว ก็ให้ติ๊กถูกตรงบันทึกการใช้งานของฉันไปเลยครับ</vt:lpstr>
      <vt:lpstr>บางทีมันก็ถามแบบนี้ก็กด save ไปเลยครับ</vt:lpstr>
      <vt:lpstr>ใครยังไม่ได้หรือไม่ทันยกมือเลยครับ</vt:lpstr>
      <vt:lpstr>ตอนนี้เท่ากับเราล๊อกอินแล้ว แล้วรู้ได้ยังไงอ่ะ.. จะมีแถบดำๆโผล่ขึ้นมา กับให้เราสังเกตตรงชื่อมุมขวาบนจะเป็นชื่อชุมชนของเรา </vt:lpstr>
      <vt:lpstr>แถบดำๆอันนี้แบบในกรอบสีแดง</vt:lpstr>
      <vt:lpstr>ถ้าแถบดำนี้ไม่ขึ้นให้กด CTRLแช่ไว้ แล้วกด F5</vt:lpstr>
      <vt:lpstr>CTRLแช่ไว้ แล้วกด F5</vt:lpstr>
      <vt:lpstr>ทีนี้เราจะมาลองเพิ่มเรื่องกัน ว่าแต่เรื่องคืออะไร</vt:lpstr>
      <vt:lpstr>เรื่องคือ เนื้อหากิจกรรมเกี่ยวกับชุมชน</vt:lpstr>
      <vt:lpstr>การเพิ่มเรื่อง</vt:lpstr>
      <vt:lpstr>กดที่สร้างใหม่ &gt;&gt; เรื่อง</vt:lpstr>
      <vt:lpstr>จากนั้นใส่ชื่อเรื่องเข้าไป และสามารถปรับแต่งได้ด้วยเมนูต่างๆเหล่านี้</vt:lpstr>
      <vt:lpstr>ใส่ชื่อเรื่องหรือหัวข้อ</vt:lpstr>
      <vt:lpstr>ใส่รายละเอียด</vt:lpstr>
      <vt:lpstr>ใส่รูปภาพ รูปเดียวหรือหลายรูปก็ได้</vt:lpstr>
      <vt:lpstr>รูปแบบย่อหน้า</vt:lpstr>
      <vt:lpstr>รูปแบบฟร้อนท์ตัวอักษร</vt:lpstr>
      <vt:lpstr>ขนาดตัวหนังสือในรายละเอียด</vt:lpstr>
      <vt:lpstr>ตัวหนังสือหนา?</vt:lpstr>
      <vt:lpstr>ตัวหนังสือเอียง</vt:lpstr>
      <vt:lpstr>ตัวหนังสือมีขีดด้านล่าง</vt:lpstr>
      <vt:lpstr>ที่เหลือรบกวนลองเล่นเองดูก่อนแล้วดูความต่าง</vt:lpstr>
      <vt:lpstr>การเพิ่มเอกสาร แบบฟอร์ม word excel pdf</vt:lpstr>
      <vt:lpstr>ใช้แบบแรกแบบเดียวครับ</vt:lpstr>
      <vt:lpstr>กดเลือกไฟล์จะหลายไฟล์หรือไฟล์เดียวก็แล้วแต่</vt:lpstr>
      <vt:lpstr>ต่อไปเพิ่มรูปประจำเรื่องหรือหน้าปกให้เรื่องของเราดูน่าอ่าน</vt:lpstr>
      <vt:lpstr>งานนำเสนอ PowerPoint</vt:lpstr>
      <vt:lpstr>มันก็จะเด้งหน้าต่างมาให้เราเลือกรูป ตรงนี้เลือกได้1รูปครับแล้วกดตั้งเป็นรูปประจำเรื่อง</vt:lpstr>
      <vt:lpstr>งานนำเสนอ PowerPoint</vt:lpstr>
      <vt:lpstr>ติ๊กเลือกหมวดหมู่ว่าเนื้อหานี้เกี่ยวข้องกับชุมชนไหนบ้างหลังจากนั้นกดเผยแพร่เป็นอันจบกระบวนการเพิ่มเรื่อง</vt:lpstr>
      <vt:lpstr>การแก้ไขเรื่องในชุมชนที่ลงไปแล้ว 1.กดตรงเยี่ยมชมเว็บไซต์แล้วระบบจะพามาหน้าแรก</vt:lpstr>
      <vt:lpstr>เลื่อนหาเรื่องหรือหัวข้อที่เราต้องการแก้ไขจากนั้นคลิ๊กเข้าไปดู</vt:lpstr>
      <vt:lpstr>สังเกตตรงเมนูแถบสีดำด้านบน จะพบเมนูแก้ไขเรื่อง</vt:lpstr>
      <vt:lpstr>ให้ทำการแก้ไขเรื่องตามที่ท่านต้องการ รูปภาพประจำเรื่อง หรือหมวดหมู่ เมื่อเสร็จแล้ว คลิ๊กอัพเดท</vt:lpstr>
      <vt:lpstr>ระบบจะทำการแก้ไขเรื่องให้ท่าน จากนั้นคลิ๊กที่ ดูเรื่อง</vt:lpstr>
      <vt:lpstr>ระบบจะพาท่านมายังหน้าเรื่องเพื่อให้ตรวจสอบดูว่า ได้แก้ไขเรียบร้อยแล้ว</vt:lpstr>
      <vt:lpstr>การลบเรื่อง</vt:lpstr>
      <vt:lpstr>เปิดเรื่องที่ต้องการจะลบขึ้นมาก่อน โดยไปที่หน้าแรก</vt:lpstr>
      <vt:lpstr>กดดูเรื่องที่เราต้องการจะลบ</vt:lpstr>
      <vt:lpstr>กดแก้ไขเรื่องที่จะลบ</vt:lpstr>
      <vt:lpstr>กดย้ายไปถังขยะ</vt:lpstr>
      <vt:lpstr>เสร็จแล้วครับจบเรื่องการลบ</vt:lpstr>
      <vt:lpstr>ทีนี้ลองกลับไปดูที่หน้าแรก เรื่องที่เราลบไปก็จะหายไปแล้วครับ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วิธีการเข้าใช้งานเว็บไซต์</dc:title>
  <dc:creator>admin</dc:creator>
  <cp:lastModifiedBy>admin</cp:lastModifiedBy>
  <cp:revision>28</cp:revision>
  <dcterms:created xsi:type="dcterms:W3CDTF">2019-01-20T02:54:06Z</dcterms:created>
  <dcterms:modified xsi:type="dcterms:W3CDTF">2019-01-22T16:38:09Z</dcterms:modified>
</cp:coreProperties>
</file>